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5C42-D852-FF65-3C05-DE9D18FA9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4C5B3-807C-2A72-884B-6FCA7796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BDA5-9E7B-141B-9B4B-49510453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B7AD-73D2-718C-0F8A-D0DCAA6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446D4-7100-2BF7-771E-DDC96ECD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D362-71CB-DD96-4A2C-7EF97DC6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CD8FE-CC2A-E6E7-6E3D-10FDDAEC3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68A8-80E7-8227-B73E-91E32E3C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44A3-A7C0-114D-7C2C-196F08E9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AD50-94E0-7C50-F968-FE073BAD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1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9AD8F-A33C-A003-0DD8-06732221E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EE469-8257-B2C2-2843-1BF1D4676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66DC-3FC8-0AD7-468C-0F318621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BD6C-3B6F-79A3-D01B-57F8C2EC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70688-6C48-CD91-FBCD-80B17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71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0F6B-0EBA-A205-A3EE-2AE43D13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C1C8-33B9-6193-FEA4-BC343373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C240-DCEA-0015-C537-3AF7AFA7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7F46-0D81-D10F-752F-D714626A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860B0-0E55-F9B9-7862-9FE3AC0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05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E4C0-5186-651F-1209-C590AEB1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E2EA-D7E1-D4B4-E3E4-5C402C90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03684-9C39-1D72-0A49-8B8E8447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0A54-EC41-7210-32E5-7ECE112D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A32D-FD91-A2AE-8B01-0F21F16A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8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92F8-5716-F16B-C7A0-C24B637F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5B21-E15C-577C-C289-0E9FED316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3733-4932-2A8B-9931-34ACA78CE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98BF8-B05A-5D62-69FD-275A0755B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40348-7CFF-63DF-EBB9-A2BF8144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7D448-B2C4-8B8D-4D19-310BD58B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392-C922-43BA-367D-4B749B0F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108F-F9B8-CE56-3FC4-AA20FB4D2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C79E-1884-192A-1D36-23E2A3B2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663E7-F62D-2530-EB29-5C0EB8F09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B64A8-BCC1-DC98-F5D3-74F51A006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75171-633B-5374-B101-03B6F576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0F713F-D48E-66FD-7BA4-A5F726AF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7339F-D972-AF36-8078-F14900E8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3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96E6-B71F-13A7-69FF-D85E443C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28F8F-E986-D522-0DB5-BFAD70FD7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04BD-ECCE-3113-23EB-22B70BD0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63626-764F-3125-5DDD-5659E03E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96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49D79-E2EB-24ED-5C3A-22D4D1CF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D9A85-3AFA-5528-CF07-D8867FD5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4CB4-7AE6-5046-2312-8F3F177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78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96EC-6388-33D7-E2D5-8FF38938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CDB91-FA4E-8848-7BF3-AC9EA2174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7A4C8-2C1E-3046-9A10-0EB54DD29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EC019-8509-6C1B-C770-4640A645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3850C-89BE-AC9C-2C0E-D0E02C7D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2C18-7C40-B9C1-4E3E-1ACF4EE2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6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2A01-D789-DD19-2331-9353CF57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BC023-4B63-7DAA-8007-9AEE0C2FF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FA33D-3DDA-AE2C-853B-80C09CD6E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B66FD-410B-F42E-9F7E-CC6CE259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9ADC-4A39-D903-C6F6-1FD95231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5CA2D-5A57-2095-3F92-5B584716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86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CFC83-1621-8633-2576-82DCDDDA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B3665-3666-C256-7144-79B86306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F79F-B127-3291-30F7-8C99641B2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E66B9-96DF-4156-8571-D5914CFB4D79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17A6D-11A8-026A-FF66-D434494F3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1A63-42D5-7127-E5DD-575BDF180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4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1701B-DCAD-0DF3-3625-0D18089F0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2" t="22064" r="22814" b="5850"/>
          <a:stretch/>
        </p:blipFill>
        <p:spPr>
          <a:xfrm>
            <a:off x="0" y="0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530E0-DE8C-F2D0-174F-A1DCC455D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t="18815" r="22917" b="5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B1C6D-0E74-D363-60F8-6E9B399EB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6" t="18370" r="23250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66308-50CF-C379-9471-10AAF6562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8963" r="23666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EBA7E-F47C-C2B3-B12C-A04AF37AC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111" r="23083" b="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23E00-C759-1833-46FC-4723CBA89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556" r="22916" b="56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6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C037A-BD91-F186-27D3-4279DC8D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260" r="23666" b="63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0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65E0E-8333-C39D-771D-C33E8C3B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111" r="23083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568EA-5C17-AB4F-1FF7-7AD921C8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6" t="19111" r="23500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5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F85DD-918C-CFC3-B62B-A92FF0826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8815" r="23333" b="5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5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A068C-E615-D51D-CB1E-200DCDC97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556" r="22833" b="5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34E3F-9C6F-B5D4-EC9E-0E6B562AC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6" t="19556" r="23000" b="13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3DF7C-DB27-AAA3-7650-E3A33D50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259" r="22916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D5F84-B83D-F623-EEE8-5B988C7F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8963" r="22666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AA41C-B502-DA94-52AA-BB4B6162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3" t="18963" r="23000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9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AE890-FA88-6309-1E5A-39BA05BC7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406" r="23083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1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42DCF-E93F-E8A1-8BAB-F252C6996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8815" r="23083" b="60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5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024AB-A27C-279B-5781-60D3F7255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666" r="22250" b="4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84898-618C-0A67-634A-50A346AAA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951" r="22500" b="6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AEBA1-116A-6D85-B026-55EFC8C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t="18899" r="22750" b="67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9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B2F73-0405-F985-B783-75784481D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7186" r="22500" b="6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E8327-E97A-8173-F0BC-7D355B8B9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111" r="23083" b="6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D9FFC-52EA-998B-4A21-220D8B60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815" r="23167" b="5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0FC55-5DAE-F68E-DA14-317A66EC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963" r="22834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1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7FCD-0C4B-7A86-6BF8-27DE32ED5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260" r="22917" b="6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1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7DA76-561A-CF43-5062-7FF8A78B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4" t="18666" r="23000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7DB3C-4C3D-F66D-51B5-023BBCBE9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3" t="18666" r="23167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C1029-F6B6-C11E-FD2A-E45D9D612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259" r="22750" b="6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4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3C9AF-DBCE-0E98-C10B-CEAAC577A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1" t="18666" r="22916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32397-DA7F-48FE-29A5-92F5F1A4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6" t="18222" r="23167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26CA-0A2A-1631-E2E4-45E26FB5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519" r="22917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1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C82E6-382D-1288-121E-69059F4A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7" t="18519" r="22832" b="5926"/>
          <a:stretch/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A6BA-8C30-0BE5-1609-BE5B629B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110" r="23500" b="6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9AAC0-2D46-C4A4-96A2-676ACEB6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260" r="23167" b="5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7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1FC74-4B96-E7DD-C1B0-DE14F9E13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7" t="18519" r="22917" b="6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DF008-9F5B-CEF2-3F20-820169ED8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815" r="22917" b="60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05C54-5C1F-8DF1-CCB4-1E97C9A16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4" t="18815" r="23083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02430-5B96-2DF2-4167-9D8A55C2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18963" r="23084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9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0444C-D5BC-A230-B518-00B4C941C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111" r="23083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B1FC9-039A-11A5-2736-38DB24F17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764" r="22750" b="5900"/>
          <a:stretch/>
        </p:blipFill>
        <p:spPr>
          <a:xfrm>
            <a:off x="-60960" y="0"/>
            <a:ext cx="1225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88BDB-98F8-B4C0-890C-176FB2235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t="18962" r="22833" b="5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B0124-29C9-B2FF-DEE3-0B0A4E10C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556" r="22917" b="56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715EF-04BB-DC22-4710-B6A736F02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4" t="18815" r="23083" b="5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2023-03-20T06:53:53Z</dcterms:created>
  <dcterms:modified xsi:type="dcterms:W3CDTF">2023-03-20T07:52:28Z</dcterms:modified>
</cp:coreProperties>
</file>